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1" r:id="rId3"/>
    <p:sldId id="259" r:id="rId4"/>
    <p:sldId id="257" r:id="rId5"/>
    <p:sldId id="258" r:id="rId6"/>
    <p:sldId id="263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36" autoAdjust="0"/>
    <p:restoredTop sz="94737" autoAdjust="0"/>
  </p:normalViewPr>
  <p:slideViewPr>
    <p:cSldViewPr>
      <p:cViewPr varScale="1">
        <p:scale>
          <a:sx n="49" d="100"/>
          <a:sy n="49" d="100"/>
        </p:scale>
        <p:origin x="-9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9F8735F-D545-40C6-AEF7-753D6A352F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47FFB44-14A1-46DA-A208-82CBAA6C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www.glocallife.org/media/1/20070821-jenatree1.jpg&amp;imgrefurl=http://www.glocallife.org/index.php%3Fcatid%3D12&amp;usg=__a0B_m6DYcHE9Je1_A9Br78Wxg_s=&amp;h=280&amp;w=367&amp;sz=94&amp;hl=en&amp;start=21&amp;itbs=1&amp;tbnid=LmU2Tg8K6JL-sM:&amp;tbnh=93&amp;tbnw=122&amp;prev=/images%3Fq%3Djena%2Bhigh%2Bschool%26start%3D20%26hl%3Den%26sa%3DN%26gbv%3D2%26ndsp%3D20%26tbs%3Disch:1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/imgres?imgurl=http://live.drjays.com/wp-content/uploads/2008/12/jena-noose.jpg&amp;imgrefurl=http://live.drjays.com/index.php/2008/12/31/jena-6-member-shoots-himself/&amp;usg=__GnGf0FNv8tPZTtFUiwBFDI18Te4=&amp;h=288&amp;w=300&amp;sz=32&amp;hl=en&amp;start=9&amp;itbs=1&amp;tbnid=1tR0Y8KqMXlQZM:&amp;tbnh=111&amp;tbnw=116&amp;prev=/images%3Fq%3Dnooses%2Bhung%2Bat%2BJena%2B6%26hl%3Den%26gbv%3D2%26tbs%3Disch:1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hudat.com/news/images/jena6-t-shirt-big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new millennium</a:t>
            </a:r>
            <a:br>
              <a:rPr lang="en-US" dirty="0" smtClean="0"/>
            </a:br>
            <a:r>
              <a:rPr lang="en-US" dirty="0" smtClean="0"/>
              <a:t>brings change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b="0" dirty="0" smtClean="0">
                <a:latin typeface="Century Gothic" pitchFamily="34" charset="0"/>
              </a:rPr>
              <a:t>By: Lorenza Schwartzmiller, </a:t>
            </a:r>
          </a:p>
          <a:p>
            <a:r>
              <a:rPr lang="en-US" b="0" dirty="0" smtClean="0">
                <a:latin typeface="Century Gothic" pitchFamily="34" charset="0"/>
              </a:rPr>
              <a:t>Aaron Ruben, </a:t>
            </a:r>
          </a:p>
          <a:p>
            <a:r>
              <a:rPr lang="en-US" b="0" dirty="0" smtClean="0">
                <a:latin typeface="Century Gothic" pitchFamily="34" charset="0"/>
              </a:rPr>
              <a:t>Andrew Vogel, </a:t>
            </a:r>
          </a:p>
          <a:p>
            <a:r>
              <a:rPr lang="en-US" b="0" dirty="0" smtClean="0">
                <a:latin typeface="Century Gothic" pitchFamily="34" charset="0"/>
              </a:rPr>
              <a:t>And Sophia Salib</a:t>
            </a:r>
            <a:endParaRPr lang="en-US" b="0" dirty="0">
              <a:latin typeface="Century Gothic" pitchFamily="34" charset="0"/>
            </a:endParaRPr>
          </a:p>
        </p:txBody>
      </p:sp>
      <p:pic>
        <p:nvPicPr>
          <p:cNvPr id="100356" name="Picture 4" descr="http://www.popandpolitics.com/wp-content/uploads/2009/06/michael-jack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2895600" cy="2887774"/>
          </a:xfrm>
          <a:prstGeom prst="rect">
            <a:avLst/>
          </a:prstGeom>
          <a:noFill/>
        </p:spPr>
      </p:pic>
      <p:pic>
        <p:nvPicPr>
          <p:cNvPr id="100358" name="Picture 6" descr="http://www.democracyinprogress.com/wp-content/uploads/2008/10/genpow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0"/>
            <a:ext cx="2331610" cy="2895600"/>
          </a:xfrm>
          <a:prstGeom prst="rect">
            <a:avLst/>
          </a:prstGeom>
          <a:noFill/>
        </p:spPr>
      </p:pic>
      <p:pic>
        <p:nvPicPr>
          <p:cNvPr id="100360" name="Picture 8" descr="http://www.barackobama.net/pictures/barack-obam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4330" y="1"/>
            <a:ext cx="2149670" cy="2895600"/>
          </a:xfrm>
          <a:prstGeom prst="rect">
            <a:avLst/>
          </a:prstGeom>
          <a:noFill/>
        </p:spPr>
      </p:pic>
      <p:pic>
        <p:nvPicPr>
          <p:cNvPr id="100362" name="Picture 10" descr="http://www.indybay.org/uploads/2007/07/15/free-jena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895600"/>
            <a:ext cx="2895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New Millennium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9600" dirty="0" smtClean="0"/>
              <a:t>2000-Today</a:t>
            </a:r>
          </a:p>
          <a:p>
            <a:pPr algn="ctr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Colin Powell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Early Life of 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Back in History</a:t>
            </a:r>
            <a:endParaRPr lang="en-US" sz="4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914400" y="1066800"/>
            <a:ext cx="68580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This is the tree at Jena High School which was supposedly only for white students.</a:t>
            </a:r>
            <a:endParaRPr lang="en-US" sz="2800" dirty="0"/>
          </a:p>
        </p:txBody>
      </p:sp>
      <p:pic>
        <p:nvPicPr>
          <p:cNvPr id="3074" name="Picture 2" descr="http://t2.gstatic.com/images?q=tbn:LmU2Tg8K6JL-sM:http://www.glocallife.org/media/1/20070821-jenatree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094876"/>
            <a:ext cx="6248400" cy="4763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Back in History Continued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066800"/>
            <a:ext cx="68580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This is a picture of the nooses hung in the tree at Jena High School.</a:t>
            </a:r>
            <a:endParaRPr lang="en-US" sz="2800" dirty="0"/>
          </a:p>
        </p:txBody>
      </p:sp>
      <p:pic>
        <p:nvPicPr>
          <p:cNvPr id="20482" name="Picture 2" descr="http://t0.gstatic.com/images?q=tbn:1tR0Y8KqMXlQZM:http://live.drjays.com/wp-content/uploads/2008/12/jena-noo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057399"/>
            <a:ext cx="6705600" cy="473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Back in History continued</a:t>
            </a:r>
            <a:endParaRPr lang="en-US" sz="36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This shirt is a signal to the public that students made to show equality had not been truly achieved.</a:t>
            </a:r>
            <a:endParaRPr lang="en-US" sz="2400" dirty="0"/>
          </a:p>
        </p:txBody>
      </p:sp>
      <p:pic>
        <p:nvPicPr>
          <p:cNvPr id="2150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09800"/>
            <a:ext cx="6553200" cy="4485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and Death with Michael Jackson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Michael Jackson was the biggest pop star of the 80’s. </a:t>
            </a:r>
            <a:r>
              <a:rPr lang="en-US" dirty="0" smtClean="0"/>
              <a:t>As </a:t>
            </a:r>
            <a:r>
              <a:rPr lang="en-US" dirty="0" smtClean="0"/>
              <a:t>a kid Michael was abused by his </a:t>
            </a:r>
            <a:r>
              <a:rPr lang="en-US" dirty="0" smtClean="0"/>
              <a:t>father. When </a:t>
            </a:r>
            <a:r>
              <a:rPr lang="en-US" dirty="0" smtClean="0"/>
              <a:t>Michael got older he developed this disease called vitiligo </a:t>
            </a:r>
            <a:r>
              <a:rPr lang="en-US" dirty="0" smtClean="0"/>
              <a:t>that </a:t>
            </a:r>
            <a:r>
              <a:rPr lang="en-US" dirty="0" smtClean="0"/>
              <a:t>changes a persons skin a different color.  In 1984 Michael departed from the </a:t>
            </a:r>
            <a:r>
              <a:rPr lang="en-US" dirty="0" smtClean="0"/>
              <a:t>group so he could </a:t>
            </a:r>
            <a:r>
              <a:rPr lang="en-US" dirty="0" smtClean="0"/>
              <a:t>fly solo for the rest of his career. </a:t>
            </a:r>
            <a:r>
              <a:rPr lang="en-US" dirty="0" smtClean="0"/>
              <a:t>Michaels we under many plastic surgeries.  One day Michael Jackson was given an overdose of drugs by his doctor.  When he was pronounced dead the world was devastated.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pbpulse.com/wp-content/uploads/2009/07/michael-jackson-is-mad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12240"/>
            <a:ext cx="2971800" cy="3764280"/>
          </a:xfrm>
          <a:prstGeom prst="rect">
            <a:avLst/>
          </a:prstGeom>
          <a:noFill/>
        </p:spPr>
      </p:pic>
      <p:pic>
        <p:nvPicPr>
          <p:cNvPr id="1028" name="Picture 4" descr="http://www.abductit.com/files/misc/paulo/michael/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882896"/>
            <a:ext cx="2667000" cy="2647720"/>
          </a:xfrm>
          <a:prstGeom prst="rect">
            <a:avLst/>
          </a:prstGeom>
          <a:noFill/>
        </p:spPr>
      </p:pic>
      <p:pic>
        <p:nvPicPr>
          <p:cNvPr id="1030" name="Picture 6" descr="http://www.iheartcleveland.com/ihc/blog/uploaded_images/mj_kid-728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2999" y="685800"/>
            <a:ext cx="2833255" cy="259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72</TotalTime>
  <Words>188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A new millennium brings change    </vt:lpstr>
      <vt:lpstr>The New Millennium </vt:lpstr>
      <vt:lpstr>Colin Powell</vt:lpstr>
      <vt:lpstr>The Early Life of Barack Obama</vt:lpstr>
      <vt:lpstr>Back in History</vt:lpstr>
      <vt:lpstr>Back in History Continued</vt:lpstr>
      <vt:lpstr>Back in History continued</vt:lpstr>
      <vt:lpstr>Life and Death with Michael Jackson</vt:lpstr>
      <vt:lpstr>Slide 9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lschwartzmiller86</cp:lastModifiedBy>
  <cp:revision>17</cp:revision>
  <dcterms:created xsi:type="dcterms:W3CDTF">2010-03-10T19:15:26Z</dcterms:created>
  <dcterms:modified xsi:type="dcterms:W3CDTF">2010-03-16T18:34:20Z</dcterms:modified>
</cp:coreProperties>
</file>